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00"/>
    <p:restoredTop sz="94694"/>
  </p:normalViewPr>
  <p:slideViewPr>
    <p:cSldViewPr snapToGrid="0" snapToObjects="1">
      <p:cViewPr varScale="1">
        <p:scale>
          <a:sx n="121" d="100"/>
          <a:sy n="121" d="100"/>
        </p:scale>
        <p:origin x="23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3568916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894394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3903249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1834907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2550899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398363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4453467"/>
            <a:ext cx="2901255"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4453467"/>
            <a:ext cx="2915543"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2282662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261464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1283318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648503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1606A2-95BA-A741-AA7E-912D0AAD768E}" type="datetimeFigureOut">
              <a:rPr kumimoji="1" lang="ja-JP" altLang="en-US" smtClean="0"/>
              <a:t>2020/2/7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1294948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A31606A2-95BA-A741-AA7E-912D0AAD768E}" type="datetimeFigureOut">
              <a:rPr kumimoji="1" lang="ja-JP" altLang="en-US" smtClean="0"/>
              <a:t>2020/2/7</a:t>
            </a:fld>
            <a:endParaRPr kumimoji="1" lang="ja-JP"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A41C5F80-3DFD-D042-8521-07D829E3AF24}" type="slidenum">
              <a:rPr kumimoji="1" lang="ja-JP" altLang="en-US" smtClean="0"/>
              <a:t>‹#›</a:t>
            </a:fld>
            <a:endParaRPr kumimoji="1" lang="ja-JP" altLang="en-US"/>
          </a:p>
        </p:txBody>
      </p:sp>
    </p:spTree>
    <p:extLst>
      <p:ext uri="{BB962C8B-B14F-4D97-AF65-F5344CB8AC3E}">
        <p14:creationId xmlns:p14="http://schemas.microsoft.com/office/powerpoint/2010/main" val="262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tiff"/><Relationship Id="rId13" Type="http://schemas.openxmlformats.org/officeDocument/2006/relationships/image" Target="../media/image12.tiff"/><Relationship Id="rId18" Type="http://schemas.openxmlformats.org/officeDocument/2006/relationships/image" Target="../media/image17.tiff"/><Relationship Id="rId3" Type="http://schemas.openxmlformats.org/officeDocument/2006/relationships/image" Target="../media/image2.png"/><Relationship Id="rId21" Type="http://schemas.openxmlformats.org/officeDocument/2006/relationships/image" Target="../media/image20.tiff"/><Relationship Id="rId7" Type="http://schemas.openxmlformats.org/officeDocument/2006/relationships/image" Target="../media/image6.tiff"/><Relationship Id="rId12" Type="http://schemas.openxmlformats.org/officeDocument/2006/relationships/image" Target="../media/image11.tiff"/><Relationship Id="rId17" Type="http://schemas.openxmlformats.org/officeDocument/2006/relationships/image" Target="../media/image16.tiff"/><Relationship Id="rId25" Type="http://schemas.openxmlformats.org/officeDocument/2006/relationships/image" Target="../media/image24.tiff"/><Relationship Id="rId2" Type="http://schemas.openxmlformats.org/officeDocument/2006/relationships/image" Target="../media/image1.png"/><Relationship Id="rId16" Type="http://schemas.openxmlformats.org/officeDocument/2006/relationships/image" Target="../media/image15.tiff"/><Relationship Id="rId20" Type="http://schemas.openxmlformats.org/officeDocument/2006/relationships/image" Target="../media/image19.tiff"/><Relationship Id="rId1" Type="http://schemas.openxmlformats.org/officeDocument/2006/relationships/slideLayout" Target="../slideLayouts/slideLayout1.xml"/><Relationship Id="rId6" Type="http://schemas.openxmlformats.org/officeDocument/2006/relationships/image" Target="../media/image5.tiff"/><Relationship Id="rId11" Type="http://schemas.openxmlformats.org/officeDocument/2006/relationships/image" Target="../media/image10.tiff"/><Relationship Id="rId24" Type="http://schemas.openxmlformats.org/officeDocument/2006/relationships/image" Target="../media/image23.tiff"/><Relationship Id="rId5" Type="http://schemas.openxmlformats.org/officeDocument/2006/relationships/image" Target="../media/image4.tiff"/><Relationship Id="rId15" Type="http://schemas.openxmlformats.org/officeDocument/2006/relationships/image" Target="../media/image14.tiff"/><Relationship Id="rId23" Type="http://schemas.openxmlformats.org/officeDocument/2006/relationships/image" Target="../media/image22.tiff"/><Relationship Id="rId10" Type="http://schemas.openxmlformats.org/officeDocument/2006/relationships/image" Target="../media/image9.tiff"/><Relationship Id="rId19" Type="http://schemas.openxmlformats.org/officeDocument/2006/relationships/image" Target="../media/image18.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 Id="rId22" Type="http://schemas.openxmlformats.org/officeDocument/2006/relationships/image" Target="../media/image21.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descr="テキスト が含まれている画像&#10;&#10;自動的に生成された説明">
            <a:extLst>
              <a:ext uri="{FF2B5EF4-FFF2-40B4-BE49-F238E27FC236}">
                <a16:creationId xmlns:a16="http://schemas.microsoft.com/office/drawing/2014/main" id="{E2A888BA-8835-0644-88EF-ECE65B76B76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302" t="32615" r="83832" b="54191"/>
          <a:stretch/>
        </p:blipFill>
        <p:spPr>
          <a:xfrm>
            <a:off x="-20131" y="4988851"/>
            <a:ext cx="945640" cy="790382"/>
          </a:xfrm>
          <a:prstGeom prst="rect">
            <a:avLst/>
          </a:prstGeom>
        </p:spPr>
      </p:pic>
      <p:pic>
        <p:nvPicPr>
          <p:cNvPr id="13" name="図 12" descr="テキスト が含まれている画像&#10;&#10;自動的に生成された説明">
            <a:extLst>
              <a:ext uri="{FF2B5EF4-FFF2-40B4-BE49-F238E27FC236}">
                <a16:creationId xmlns:a16="http://schemas.microsoft.com/office/drawing/2014/main" id="{831BCE93-6B06-8943-9A8D-07E124BC945F}"/>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33" t="49760" r="84167" b="37046"/>
          <a:stretch/>
        </p:blipFill>
        <p:spPr>
          <a:xfrm>
            <a:off x="6425" y="7569109"/>
            <a:ext cx="773293" cy="646332"/>
          </a:xfrm>
          <a:prstGeom prst="rect">
            <a:avLst/>
          </a:prstGeom>
        </p:spPr>
      </p:pic>
      <p:pic>
        <p:nvPicPr>
          <p:cNvPr id="17" name="図 16" descr="テキスト が含まれている画像&#10;&#10;自動的に生成された説明">
            <a:extLst>
              <a:ext uri="{FF2B5EF4-FFF2-40B4-BE49-F238E27FC236}">
                <a16:creationId xmlns:a16="http://schemas.microsoft.com/office/drawing/2014/main" id="{0BBFEBA3-E66C-CD48-B172-A9900326AFF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48882" t="15935" r="35252" b="70871"/>
          <a:stretch/>
        </p:blipFill>
        <p:spPr>
          <a:xfrm>
            <a:off x="60058" y="3721691"/>
            <a:ext cx="852903" cy="712871"/>
          </a:xfrm>
          <a:prstGeom prst="rect">
            <a:avLst/>
          </a:prstGeom>
        </p:spPr>
      </p:pic>
      <p:pic>
        <p:nvPicPr>
          <p:cNvPr id="19" name="図 18" descr="テキスト が含まれている画像&#10;&#10;自動的に生成された説明">
            <a:extLst>
              <a:ext uri="{FF2B5EF4-FFF2-40B4-BE49-F238E27FC236}">
                <a16:creationId xmlns:a16="http://schemas.microsoft.com/office/drawing/2014/main" id="{8BE19E07-B655-F84E-A6C9-76F921BD935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48009" t="50802" r="36125" b="36004"/>
          <a:stretch/>
        </p:blipFill>
        <p:spPr>
          <a:xfrm>
            <a:off x="6426" y="8904187"/>
            <a:ext cx="773292" cy="646331"/>
          </a:xfrm>
          <a:prstGeom prst="rect">
            <a:avLst/>
          </a:prstGeom>
        </p:spPr>
      </p:pic>
      <p:pic>
        <p:nvPicPr>
          <p:cNvPr id="25" name="図 24" descr="スクリーンショットの画面&#10;&#10;自動的に生成された説明">
            <a:extLst>
              <a:ext uri="{FF2B5EF4-FFF2-40B4-BE49-F238E27FC236}">
                <a16:creationId xmlns:a16="http://schemas.microsoft.com/office/drawing/2014/main" id="{D974E7B8-F86F-4D41-BF78-337C7E2E7CA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85749" b="59469"/>
          <a:stretch/>
        </p:blipFill>
        <p:spPr>
          <a:xfrm>
            <a:off x="2310218" y="2389407"/>
            <a:ext cx="653039" cy="751586"/>
          </a:xfrm>
          <a:prstGeom prst="rect">
            <a:avLst/>
          </a:prstGeom>
        </p:spPr>
      </p:pic>
      <p:pic>
        <p:nvPicPr>
          <p:cNvPr id="26" name="図 25" descr="テキスト が含まれている画像&#10;&#10;自動的に生成された説明">
            <a:extLst>
              <a:ext uri="{FF2B5EF4-FFF2-40B4-BE49-F238E27FC236}">
                <a16:creationId xmlns:a16="http://schemas.microsoft.com/office/drawing/2014/main" id="{473D4AAA-4FF1-EF4B-B1A9-B2BEB527F44D}"/>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r="85175" b="86375"/>
          <a:stretch/>
        </p:blipFill>
        <p:spPr>
          <a:xfrm>
            <a:off x="-5269" y="157242"/>
            <a:ext cx="843007" cy="850133"/>
          </a:xfrm>
          <a:prstGeom prst="rect">
            <a:avLst/>
          </a:prstGeom>
        </p:spPr>
      </p:pic>
      <p:pic>
        <p:nvPicPr>
          <p:cNvPr id="27" name="図 26" descr="テキスト が含まれている画像&#10;&#10;自動的に生成された説明">
            <a:extLst>
              <a:ext uri="{FF2B5EF4-FFF2-40B4-BE49-F238E27FC236}">
                <a16:creationId xmlns:a16="http://schemas.microsoft.com/office/drawing/2014/main" id="{E086FD6A-6528-704C-857B-52772347462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85" t="17122" r="85090" b="69253"/>
          <a:stretch/>
        </p:blipFill>
        <p:spPr>
          <a:xfrm>
            <a:off x="53398" y="2495784"/>
            <a:ext cx="852903" cy="860112"/>
          </a:xfrm>
          <a:prstGeom prst="rect">
            <a:avLst/>
          </a:prstGeom>
        </p:spPr>
      </p:pic>
      <p:pic>
        <p:nvPicPr>
          <p:cNvPr id="28" name="図 27" descr="テキスト が含まれている画像&#10;&#10;自動的に生成された説明">
            <a:extLst>
              <a:ext uri="{FF2B5EF4-FFF2-40B4-BE49-F238E27FC236}">
                <a16:creationId xmlns:a16="http://schemas.microsoft.com/office/drawing/2014/main" id="{1A9CFDC9-269C-4F41-81C9-D17F21207CD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576" t="32977" r="84599" b="53398"/>
          <a:stretch/>
        </p:blipFill>
        <p:spPr>
          <a:xfrm>
            <a:off x="2310218" y="11238686"/>
            <a:ext cx="696084" cy="701968"/>
          </a:xfrm>
          <a:prstGeom prst="rect">
            <a:avLst/>
          </a:prstGeom>
        </p:spPr>
      </p:pic>
      <p:pic>
        <p:nvPicPr>
          <p:cNvPr id="29" name="図 28" descr="テキスト が含まれている画像&#10;&#10;自動的に生成された説明">
            <a:extLst>
              <a:ext uri="{FF2B5EF4-FFF2-40B4-BE49-F238E27FC236}">
                <a16:creationId xmlns:a16="http://schemas.microsoft.com/office/drawing/2014/main" id="{1E74E2E0-CCA3-D442-8C2F-E6F4C733A67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288" t="49457" r="85463" b="36918"/>
          <a:stretch/>
        </p:blipFill>
        <p:spPr>
          <a:xfrm>
            <a:off x="2277401" y="8685831"/>
            <a:ext cx="771262" cy="777782"/>
          </a:xfrm>
          <a:prstGeom prst="rect">
            <a:avLst/>
          </a:prstGeom>
        </p:spPr>
      </p:pic>
      <p:pic>
        <p:nvPicPr>
          <p:cNvPr id="30" name="図 29" descr="テキスト が含まれている画像&#10;&#10;自動的に生成された説明">
            <a:extLst>
              <a:ext uri="{FF2B5EF4-FFF2-40B4-BE49-F238E27FC236}">
                <a16:creationId xmlns:a16="http://schemas.microsoft.com/office/drawing/2014/main" id="{86B17A8C-91D6-C742-A875-F2FC633A507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65311" r="85175" b="21064"/>
          <a:stretch/>
        </p:blipFill>
        <p:spPr>
          <a:xfrm>
            <a:off x="36134" y="9894167"/>
            <a:ext cx="796285" cy="803016"/>
          </a:xfrm>
          <a:prstGeom prst="rect">
            <a:avLst/>
          </a:prstGeom>
        </p:spPr>
      </p:pic>
      <p:pic>
        <p:nvPicPr>
          <p:cNvPr id="31" name="図 30" descr="テキスト が含まれている画像&#10;&#10;自動的に生成された説明">
            <a:extLst>
              <a:ext uri="{FF2B5EF4-FFF2-40B4-BE49-F238E27FC236}">
                <a16:creationId xmlns:a16="http://schemas.microsoft.com/office/drawing/2014/main" id="{BEAB9843-0FBE-5F40-B58D-B8553CEA4CFA}"/>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826" t="82017" r="84349" b="4358"/>
          <a:stretch/>
        </p:blipFill>
        <p:spPr>
          <a:xfrm>
            <a:off x="2321793" y="205020"/>
            <a:ext cx="748253" cy="754578"/>
          </a:xfrm>
          <a:prstGeom prst="rect">
            <a:avLst/>
          </a:prstGeom>
        </p:spPr>
      </p:pic>
      <p:pic>
        <p:nvPicPr>
          <p:cNvPr id="32" name="図 31" descr="テキスト が含まれている画像&#10;&#10;自動的に生成された説明">
            <a:extLst>
              <a:ext uri="{FF2B5EF4-FFF2-40B4-BE49-F238E27FC236}">
                <a16:creationId xmlns:a16="http://schemas.microsoft.com/office/drawing/2014/main" id="{E648BB22-56F3-074E-9813-6986EAB5365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50000" t="358" r="35175" b="86017"/>
          <a:stretch/>
        </p:blipFill>
        <p:spPr>
          <a:xfrm>
            <a:off x="107747" y="1380589"/>
            <a:ext cx="732404" cy="738595"/>
          </a:xfrm>
          <a:prstGeom prst="rect">
            <a:avLst/>
          </a:prstGeom>
        </p:spPr>
      </p:pic>
      <p:pic>
        <p:nvPicPr>
          <p:cNvPr id="33" name="図 32" descr="テキスト が含まれている画像&#10;&#10;自動的に生成された説明">
            <a:extLst>
              <a:ext uri="{FF2B5EF4-FFF2-40B4-BE49-F238E27FC236}">
                <a16:creationId xmlns:a16="http://schemas.microsoft.com/office/drawing/2014/main" id="{E4248B74-B7A7-8647-ACB0-CA5DA754DA84}"/>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50000" t="17095" r="35175" b="69280"/>
          <a:stretch/>
        </p:blipFill>
        <p:spPr>
          <a:xfrm>
            <a:off x="2253741" y="9906784"/>
            <a:ext cx="771262" cy="777782"/>
          </a:xfrm>
          <a:prstGeom prst="rect">
            <a:avLst/>
          </a:prstGeom>
        </p:spPr>
      </p:pic>
      <p:pic>
        <p:nvPicPr>
          <p:cNvPr id="34" name="図 33" descr="テキスト が含まれている画像&#10;&#10;自動的に生成された説明">
            <a:extLst>
              <a:ext uri="{FF2B5EF4-FFF2-40B4-BE49-F238E27FC236}">
                <a16:creationId xmlns:a16="http://schemas.microsoft.com/office/drawing/2014/main" id="{991686D0-4142-314D-8FC1-2684ABFE57F7}"/>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50000" t="34119" r="35175" b="52256"/>
          <a:stretch/>
        </p:blipFill>
        <p:spPr>
          <a:xfrm>
            <a:off x="46280" y="6407114"/>
            <a:ext cx="811486" cy="818345"/>
          </a:xfrm>
          <a:prstGeom prst="rect">
            <a:avLst/>
          </a:prstGeom>
        </p:spPr>
      </p:pic>
      <p:pic>
        <p:nvPicPr>
          <p:cNvPr id="35" name="図 34" descr="テキスト が含まれている画像&#10;&#10;自動的に生成された説明">
            <a:extLst>
              <a:ext uri="{FF2B5EF4-FFF2-40B4-BE49-F238E27FC236}">
                <a16:creationId xmlns:a16="http://schemas.microsoft.com/office/drawing/2014/main" id="{8270F645-3083-994C-AC01-3D794923B10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50000" t="48743" r="35175" b="37632"/>
          <a:stretch/>
        </p:blipFill>
        <p:spPr>
          <a:xfrm>
            <a:off x="2299033" y="7525168"/>
            <a:ext cx="755204" cy="761587"/>
          </a:xfrm>
          <a:prstGeom prst="rect">
            <a:avLst/>
          </a:prstGeom>
        </p:spPr>
      </p:pic>
      <p:pic>
        <p:nvPicPr>
          <p:cNvPr id="36" name="図 35" descr="テキスト が含まれている画像&#10;&#10;自動的に生成された説明">
            <a:extLst>
              <a:ext uri="{FF2B5EF4-FFF2-40B4-BE49-F238E27FC236}">
                <a16:creationId xmlns:a16="http://schemas.microsoft.com/office/drawing/2014/main" id="{13006F1A-CC40-FD47-8B62-1965A670316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49171" t="66314" r="36004" b="20061"/>
          <a:stretch/>
        </p:blipFill>
        <p:spPr>
          <a:xfrm>
            <a:off x="86197" y="11254598"/>
            <a:ext cx="708183" cy="714169"/>
          </a:xfrm>
          <a:prstGeom prst="rect">
            <a:avLst/>
          </a:prstGeom>
        </p:spPr>
      </p:pic>
      <p:pic>
        <p:nvPicPr>
          <p:cNvPr id="37" name="図 36" descr="テキスト が含まれている画像&#10;&#10;自動的に生成された説明">
            <a:extLst>
              <a:ext uri="{FF2B5EF4-FFF2-40B4-BE49-F238E27FC236}">
                <a16:creationId xmlns:a16="http://schemas.microsoft.com/office/drawing/2014/main" id="{5C2C34C2-041E-AA49-9AC6-0417C4799886}"/>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50000" t="82363" r="35175" b="4012"/>
          <a:stretch/>
        </p:blipFill>
        <p:spPr>
          <a:xfrm>
            <a:off x="2244457" y="1272829"/>
            <a:ext cx="708732" cy="714723"/>
          </a:xfrm>
          <a:prstGeom prst="rect">
            <a:avLst/>
          </a:prstGeom>
        </p:spPr>
      </p:pic>
      <p:pic>
        <p:nvPicPr>
          <p:cNvPr id="38" name="図 37" descr="スクリーンショットの画面&#10;&#10;自動的に生成された説明">
            <a:extLst>
              <a:ext uri="{FF2B5EF4-FFF2-40B4-BE49-F238E27FC236}">
                <a16:creationId xmlns:a16="http://schemas.microsoft.com/office/drawing/2014/main" id="{C757752A-4EDE-3C43-99E6-B43527EAE6AD}"/>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86" t="56180" r="85463" b="3289"/>
          <a:stretch/>
        </p:blipFill>
        <p:spPr>
          <a:xfrm>
            <a:off x="2387362" y="5027502"/>
            <a:ext cx="609927" cy="701968"/>
          </a:xfrm>
          <a:prstGeom prst="rect">
            <a:avLst/>
          </a:prstGeom>
        </p:spPr>
      </p:pic>
      <p:pic>
        <p:nvPicPr>
          <p:cNvPr id="39" name="図 38" descr="スクリーンショットの画面&#10;&#10;自動的に生成された説明">
            <a:extLst>
              <a:ext uri="{FF2B5EF4-FFF2-40B4-BE49-F238E27FC236}">
                <a16:creationId xmlns:a16="http://schemas.microsoft.com/office/drawing/2014/main" id="{F67D9B91-5D4E-9043-8469-09591EDDE85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51252" t="1072" r="34497" b="58397"/>
          <a:stretch/>
        </p:blipFill>
        <p:spPr>
          <a:xfrm>
            <a:off x="2365807" y="3695332"/>
            <a:ext cx="653039" cy="751587"/>
          </a:xfrm>
          <a:prstGeom prst="rect">
            <a:avLst/>
          </a:prstGeom>
        </p:spPr>
      </p:pic>
      <p:pic>
        <p:nvPicPr>
          <p:cNvPr id="40" name="図 39" descr="スクリーンショットの画面&#10;&#10;自動的に生成された説明">
            <a:extLst>
              <a:ext uri="{FF2B5EF4-FFF2-40B4-BE49-F238E27FC236}">
                <a16:creationId xmlns:a16="http://schemas.microsoft.com/office/drawing/2014/main" id="{46665C0E-ABEC-6049-B3B1-95D40FA887A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51090" t="54368" r="34659" b="5101"/>
          <a:stretch/>
        </p:blipFill>
        <p:spPr>
          <a:xfrm>
            <a:off x="2381820" y="6368816"/>
            <a:ext cx="621009" cy="714723"/>
          </a:xfrm>
          <a:prstGeom prst="rect">
            <a:avLst/>
          </a:prstGeom>
        </p:spPr>
      </p:pic>
      <p:sp>
        <p:nvSpPr>
          <p:cNvPr id="59" name="正方形/長方形 58">
            <a:extLst>
              <a:ext uri="{FF2B5EF4-FFF2-40B4-BE49-F238E27FC236}">
                <a16:creationId xmlns:a16="http://schemas.microsoft.com/office/drawing/2014/main" id="{58EC50F3-D33C-A949-B2A2-0D6958D899CB}"/>
              </a:ext>
            </a:extLst>
          </p:cNvPr>
          <p:cNvSpPr/>
          <p:nvPr/>
        </p:nvSpPr>
        <p:spPr>
          <a:xfrm>
            <a:off x="4611340" y="350560"/>
            <a:ext cx="412467" cy="392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29EA60A9-559F-6843-BDE6-952F25FC6E2E}"/>
              </a:ext>
            </a:extLst>
          </p:cNvPr>
          <p:cNvSpPr/>
          <p:nvPr/>
        </p:nvSpPr>
        <p:spPr>
          <a:xfrm>
            <a:off x="5058856" y="308750"/>
            <a:ext cx="1791274" cy="738664"/>
          </a:xfrm>
          <a:prstGeom prst="rect">
            <a:avLst/>
          </a:prstGeom>
        </p:spPr>
        <p:txBody>
          <a:bodyPr wrap="square">
            <a:spAutoFit/>
          </a:bodyPr>
          <a:lstStyle/>
          <a:p>
            <a:pPr algn="just">
              <a:spcAft>
                <a:spcPts val="0"/>
              </a:spcAft>
            </a:pPr>
            <a:r>
              <a:rPr lang="ja-JP" altLang="en-US" sz="600" b="1" kern="100">
                <a:latin typeface="游明朝" panose="02020400000000000000" pitchFamily="18" charset="-128"/>
                <a:ea typeface="游明朝" panose="02020400000000000000" pitchFamily="18" charset="-128"/>
                <a:cs typeface="Times New Roman" panose="02020603050405020304" pitchFamily="18" charset="0"/>
              </a:rPr>
              <a:t>●最適な</a:t>
            </a:r>
            <a:r>
              <a:rPr lang="en-US" altLang="ja-JP" sz="600" b="1" kern="100" dirty="0">
                <a:latin typeface="游明朝" panose="02020400000000000000" pitchFamily="18" charset="-128"/>
                <a:ea typeface="游明朝" panose="02020400000000000000" pitchFamily="18" charset="-128"/>
                <a:cs typeface="Times New Roman" panose="02020603050405020304" pitchFamily="18" charset="0"/>
              </a:rPr>
              <a:t>GCP</a:t>
            </a:r>
            <a:r>
              <a:rPr lang="ja-JP" altLang="en-US" sz="600" b="1" kern="100">
                <a:latin typeface="游明朝" panose="02020400000000000000" pitchFamily="18" charset="-128"/>
                <a:ea typeface="游明朝" panose="02020400000000000000" pitchFamily="18" charset="-128"/>
                <a:cs typeface="Times New Roman" panose="02020603050405020304" pitchFamily="18" charset="0"/>
              </a:rPr>
              <a:t>構成のご提案</a:t>
            </a:r>
          </a:p>
          <a:p>
            <a:pPr algn="just">
              <a:spcAft>
                <a:spcPts val="0"/>
              </a:spcAft>
            </a:pPr>
            <a:r>
              <a:rPr lang="en-US" altLang="ja-JP" sz="600" kern="100" dirty="0">
                <a:latin typeface="游明朝" panose="02020400000000000000" pitchFamily="18" charset="-128"/>
                <a:ea typeface="游明朝" panose="02020400000000000000" pitchFamily="18" charset="-128"/>
                <a:cs typeface="Times New Roman" panose="02020603050405020304" pitchFamily="18" charset="0"/>
              </a:rPr>
              <a:t>Big Query</a:t>
            </a:r>
            <a:r>
              <a:rPr lang="ja-JP" altLang="en-US" sz="600" kern="100">
                <a:latin typeface="游明朝" panose="02020400000000000000" pitchFamily="18" charset="-128"/>
                <a:ea typeface="游明朝" panose="02020400000000000000" pitchFamily="18" charset="-128"/>
                <a:cs typeface="Times New Roman" panose="02020603050405020304" pitchFamily="18" charset="0"/>
              </a:rPr>
              <a:t>を活用したアプリケーションの開発や</a:t>
            </a:r>
            <a:r>
              <a:rPr lang="en-US" altLang="ja-JP" sz="600" kern="100" dirty="0">
                <a:latin typeface="游明朝" panose="02020400000000000000" pitchFamily="18" charset="-128"/>
                <a:ea typeface="游明朝" panose="02020400000000000000" pitchFamily="18" charset="-128"/>
                <a:cs typeface="Times New Roman" panose="02020603050405020304" pitchFamily="18" charset="0"/>
              </a:rPr>
              <a:t>App Engine</a:t>
            </a:r>
            <a:r>
              <a:rPr lang="ja-JP" altLang="en-US" sz="600" kern="100">
                <a:latin typeface="游明朝" panose="02020400000000000000" pitchFamily="18" charset="-128"/>
                <a:ea typeface="游明朝" panose="02020400000000000000" pitchFamily="18" charset="-128"/>
                <a:cs typeface="Times New Roman" panose="02020603050405020304" pitchFamily="18" charset="0"/>
              </a:rPr>
              <a:t>を利用した社内システムのクラウドへの移行など、クラウドに最適な設計や構成をご提案いたします。</a:t>
            </a:r>
            <a:r>
              <a:rPr lang="en-US" altLang="ja-JP" sz="600" kern="100" dirty="0">
                <a:latin typeface="游明朝" panose="02020400000000000000" pitchFamily="18" charset="-128"/>
                <a:ea typeface="游明朝" panose="02020400000000000000" pitchFamily="18" charset="-128"/>
                <a:cs typeface="Times New Roman" panose="02020603050405020304" pitchFamily="18" charset="0"/>
              </a:rPr>
              <a:t>GCP</a:t>
            </a:r>
            <a:r>
              <a:rPr lang="ja-JP" altLang="en-US" sz="600" kern="100">
                <a:latin typeface="游明朝" panose="02020400000000000000" pitchFamily="18" charset="-128"/>
                <a:ea typeface="游明朝" panose="02020400000000000000" pitchFamily="18" charset="-128"/>
                <a:cs typeface="Times New Roman" panose="02020603050405020304" pitchFamily="18" charset="0"/>
              </a:rPr>
              <a:t>で実現可能な性能要件や代替案についても事例を元にご紹介いたします。</a:t>
            </a:r>
          </a:p>
        </p:txBody>
      </p:sp>
      <p:pic>
        <p:nvPicPr>
          <p:cNvPr id="3" name="図 2">
            <a:extLst>
              <a:ext uri="{FF2B5EF4-FFF2-40B4-BE49-F238E27FC236}">
                <a16:creationId xmlns:a16="http://schemas.microsoft.com/office/drawing/2014/main" id="{DBC28180-755D-7F41-A131-E737B314EFEF}"/>
              </a:ext>
            </a:extLst>
          </p:cNvPr>
          <p:cNvPicPr>
            <a:picLocks noChangeAspect="1"/>
          </p:cNvPicPr>
          <p:nvPr/>
        </p:nvPicPr>
        <p:blipFill>
          <a:blip r:embed="rId5"/>
          <a:stretch>
            <a:fillRect/>
          </a:stretch>
        </p:blipFill>
        <p:spPr>
          <a:xfrm>
            <a:off x="1420204" y="257541"/>
            <a:ext cx="621009" cy="621009"/>
          </a:xfrm>
          <a:prstGeom prst="rect">
            <a:avLst/>
          </a:prstGeom>
        </p:spPr>
      </p:pic>
      <p:pic>
        <p:nvPicPr>
          <p:cNvPr id="7" name="図 6">
            <a:extLst>
              <a:ext uri="{FF2B5EF4-FFF2-40B4-BE49-F238E27FC236}">
                <a16:creationId xmlns:a16="http://schemas.microsoft.com/office/drawing/2014/main" id="{50E31EEA-D459-C447-A1F2-7AA5265D4744}"/>
              </a:ext>
            </a:extLst>
          </p:cNvPr>
          <p:cNvPicPr>
            <a:picLocks noChangeAspect="1"/>
          </p:cNvPicPr>
          <p:nvPr/>
        </p:nvPicPr>
        <p:blipFill>
          <a:blip r:embed="rId6"/>
          <a:stretch>
            <a:fillRect/>
          </a:stretch>
        </p:blipFill>
        <p:spPr>
          <a:xfrm>
            <a:off x="1396891" y="1439383"/>
            <a:ext cx="621009" cy="621009"/>
          </a:xfrm>
          <a:prstGeom prst="rect">
            <a:avLst/>
          </a:prstGeom>
        </p:spPr>
      </p:pic>
      <p:pic>
        <p:nvPicPr>
          <p:cNvPr id="9" name="図 8">
            <a:extLst>
              <a:ext uri="{FF2B5EF4-FFF2-40B4-BE49-F238E27FC236}">
                <a16:creationId xmlns:a16="http://schemas.microsoft.com/office/drawing/2014/main" id="{20D35FB0-3C29-9C4B-932A-697E4231BD73}"/>
              </a:ext>
            </a:extLst>
          </p:cNvPr>
          <p:cNvPicPr>
            <a:picLocks noChangeAspect="1"/>
          </p:cNvPicPr>
          <p:nvPr/>
        </p:nvPicPr>
        <p:blipFill>
          <a:blip r:embed="rId7"/>
          <a:stretch>
            <a:fillRect/>
          </a:stretch>
        </p:blipFill>
        <p:spPr>
          <a:xfrm>
            <a:off x="1396543" y="3848739"/>
            <a:ext cx="621009" cy="621009"/>
          </a:xfrm>
          <a:prstGeom prst="rect">
            <a:avLst/>
          </a:prstGeom>
        </p:spPr>
      </p:pic>
      <p:pic>
        <p:nvPicPr>
          <p:cNvPr id="11" name="図 10">
            <a:extLst>
              <a:ext uri="{FF2B5EF4-FFF2-40B4-BE49-F238E27FC236}">
                <a16:creationId xmlns:a16="http://schemas.microsoft.com/office/drawing/2014/main" id="{3F01CAE2-CEDF-A843-9018-6926E5B65B92}"/>
              </a:ext>
            </a:extLst>
          </p:cNvPr>
          <p:cNvPicPr>
            <a:picLocks noChangeAspect="1"/>
          </p:cNvPicPr>
          <p:nvPr/>
        </p:nvPicPr>
        <p:blipFill>
          <a:blip r:embed="rId8"/>
          <a:stretch>
            <a:fillRect/>
          </a:stretch>
        </p:blipFill>
        <p:spPr>
          <a:xfrm>
            <a:off x="1420204" y="5108461"/>
            <a:ext cx="621009" cy="621009"/>
          </a:xfrm>
          <a:prstGeom prst="rect">
            <a:avLst/>
          </a:prstGeom>
        </p:spPr>
      </p:pic>
      <p:pic>
        <p:nvPicPr>
          <p:cNvPr id="14" name="図 13">
            <a:extLst>
              <a:ext uri="{FF2B5EF4-FFF2-40B4-BE49-F238E27FC236}">
                <a16:creationId xmlns:a16="http://schemas.microsoft.com/office/drawing/2014/main" id="{C14C72B9-FB63-5D4C-A912-FD901F86DF4A}"/>
              </a:ext>
            </a:extLst>
          </p:cNvPr>
          <p:cNvPicPr>
            <a:picLocks noChangeAspect="1"/>
          </p:cNvPicPr>
          <p:nvPr/>
        </p:nvPicPr>
        <p:blipFill>
          <a:blip r:embed="rId9"/>
          <a:stretch>
            <a:fillRect/>
          </a:stretch>
        </p:blipFill>
        <p:spPr>
          <a:xfrm>
            <a:off x="1420204" y="6462530"/>
            <a:ext cx="621009" cy="621009"/>
          </a:xfrm>
          <a:prstGeom prst="rect">
            <a:avLst/>
          </a:prstGeom>
        </p:spPr>
      </p:pic>
      <p:pic>
        <p:nvPicPr>
          <p:cNvPr id="15" name="図 14">
            <a:extLst>
              <a:ext uri="{FF2B5EF4-FFF2-40B4-BE49-F238E27FC236}">
                <a16:creationId xmlns:a16="http://schemas.microsoft.com/office/drawing/2014/main" id="{6A2AF99C-7955-AF4E-9EC6-BEDA3242CF71}"/>
              </a:ext>
            </a:extLst>
          </p:cNvPr>
          <p:cNvPicPr>
            <a:picLocks noChangeAspect="1"/>
          </p:cNvPicPr>
          <p:nvPr/>
        </p:nvPicPr>
        <p:blipFill>
          <a:blip r:embed="rId10"/>
          <a:stretch>
            <a:fillRect/>
          </a:stretch>
        </p:blipFill>
        <p:spPr>
          <a:xfrm>
            <a:off x="1364921" y="8812013"/>
            <a:ext cx="621009" cy="621009"/>
          </a:xfrm>
          <a:prstGeom prst="rect">
            <a:avLst/>
          </a:prstGeom>
        </p:spPr>
      </p:pic>
      <p:pic>
        <p:nvPicPr>
          <p:cNvPr id="16" name="図 15">
            <a:extLst>
              <a:ext uri="{FF2B5EF4-FFF2-40B4-BE49-F238E27FC236}">
                <a16:creationId xmlns:a16="http://schemas.microsoft.com/office/drawing/2014/main" id="{9A1D74E7-0510-E840-9A77-CF285AE97369}"/>
              </a:ext>
            </a:extLst>
          </p:cNvPr>
          <p:cNvPicPr>
            <a:picLocks noChangeAspect="1"/>
          </p:cNvPicPr>
          <p:nvPr/>
        </p:nvPicPr>
        <p:blipFill>
          <a:blip r:embed="rId11"/>
          <a:stretch>
            <a:fillRect/>
          </a:stretch>
        </p:blipFill>
        <p:spPr>
          <a:xfrm>
            <a:off x="1364921" y="10060903"/>
            <a:ext cx="653039" cy="555083"/>
          </a:xfrm>
          <a:prstGeom prst="rect">
            <a:avLst/>
          </a:prstGeom>
        </p:spPr>
      </p:pic>
      <p:pic>
        <p:nvPicPr>
          <p:cNvPr id="18" name="図 17">
            <a:extLst>
              <a:ext uri="{FF2B5EF4-FFF2-40B4-BE49-F238E27FC236}">
                <a16:creationId xmlns:a16="http://schemas.microsoft.com/office/drawing/2014/main" id="{C4221D11-5CCD-7C4C-B842-491407E7F53A}"/>
              </a:ext>
            </a:extLst>
          </p:cNvPr>
          <p:cNvPicPr>
            <a:picLocks noChangeAspect="1"/>
          </p:cNvPicPr>
          <p:nvPr/>
        </p:nvPicPr>
        <p:blipFill>
          <a:blip r:embed="rId12"/>
          <a:stretch>
            <a:fillRect/>
          </a:stretch>
        </p:blipFill>
        <p:spPr>
          <a:xfrm>
            <a:off x="1364513" y="11312129"/>
            <a:ext cx="653039" cy="555083"/>
          </a:xfrm>
          <a:prstGeom prst="rect">
            <a:avLst/>
          </a:prstGeom>
        </p:spPr>
      </p:pic>
      <p:pic>
        <p:nvPicPr>
          <p:cNvPr id="20" name="図 19">
            <a:extLst>
              <a:ext uri="{FF2B5EF4-FFF2-40B4-BE49-F238E27FC236}">
                <a16:creationId xmlns:a16="http://schemas.microsoft.com/office/drawing/2014/main" id="{CA12C5F6-AB43-954B-A88B-494C4C0C849F}"/>
              </a:ext>
            </a:extLst>
          </p:cNvPr>
          <p:cNvPicPr>
            <a:picLocks noChangeAspect="1"/>
          </p:cNvPicPr>
          <p:nvPr/>
        </p:nvPicPr>
        <p:blipFill>
          <a:blip r:embed="rId13"/>
          <a:stretch>
            <a:fillRect/>
          </a:stretch>
        </p:blipFill>
        <p:spPr>
          <a:xfrm>
            <a:off x="3521380" y="347481"/>
            <a:ext cx="661202" cy="661202"/>
          </a:xfrm>
          <a:prstGeom prst="rect">
            <a:avLst/>
          </a:prstGeom>
        </p:spPr>
      </p:pic>
      <p:pic>
        <p:nvPicPr>
          <p:cNvPr id="21" name="図 20">
            <a:extLst>
              <a:ext uri="{FF2B5EF4-FFF2-40B4-BE49-F238E27FC236}">
                <a16:creationId xmlns:a16="http://schemas.microsoft.com/office/drawing/2014/main" id="{62D15169-561A-6345-AA45-941F09F02482}"/>
              </a:ext>
            </a:extLst>
          </p:cNvPr>
          <p:cNvPicPr>
            <a:picLocks noChangeAspect="1"/>
          </p:cNvPicPr>
          <p:nvPr/>
        </p:nvPicPr>
        <p:blipFill>
          <a:blip r:embed="rId14"/>
          <a:stretch>
            <a:fillRect/>
          </a:stretch>
        </p:blipFill>
        <p:spPr>
          <a:xfrm>
            <a:off x="3500038" y="1365657"/>
            <a:ext cx="653039" cy="555083"/>
          </a:xfrm>
          <a:prstGeom prst="rect">
            <a:avLst/>
          </a:prstGeom>
        </p:spPr>
      </p:pic>
      <p:pic>
        <p:nvPicPr>
          <p:cNvPr id="41" name="図 40">
            <a:extLst>
              <a:ext uri="{FF2B5EF4-FFF2-40B4-BE49-F238E27FC236}">
                <a16:creationId xmlns:a16="http://schemas.microsoft.com/office/drawing/2014/main" id="{614894AE-CE26-3A49-8DC5-34E8B893B269}"/>
              </a:ext>
            </a:extLst>
          </p:cNvPr>
          <p:cNvPicPr>
            <a:picLocks noChangeAspect="1"/>
          </p:cNvPicPr>
          <p:nvPr/>
        </p:nvPicPr>
        <p:blipFill>
          <a:blip r:embed="rId15"/>
          <a:stretch>
            <a:fillRect/>
          </a:stretch>
        </p:blipFill>
        <p:spPr>
          <a:xfrm>
            <a:off x="3488172" y="4994543"/>
            <a:ext cx="701968" cy="701968"/>
          </a:xfrm>
          <a:prstGeom prst="rect">
            <a:avLst/>
          </a:prstGeom>
        </p:spPr>
      </p:pic>
      <p:pic>
        <p:nvPicPr>
          <p:cNvPr id="43" name="図 42">
            <a:extLst>
              <a:ext uri="{FF2B5EF4-FFF2-40B4-BE49-F238E27FC236}">
                <a16:creationId xmlns:a16="http://schemas.microsoft.com/office/drawing/2014/main" id="{28F96F14-A707-8245-BAC5-F481D11A70C4}"/>
              </a:ext>
            </a:extLst>
          </p:cNvPr>
          <p:cNvPicPr>
            <a:picLocks noChangeAspect="1"/>
          </p:cNvPicPr>
          <p:nvPr/>
        </p:nvPicPr>
        <p:blipFill>
          <a:blip r:embed="rId16"/>
          <a:stretch>
            <a:fillRect/>
          </a:stretch>
        </p:blipFill>
        <p:spPr>
          <a:xfrm>
            <a:off x="3445078" y="6433912"/>
            <a:ext cx="777885" cy="661202"/>
          </a:xfrm>
          <a:prstGeom prst="rect">
            <a:avLst/>
          </a:prstGeom>
        </p:spPr>
      </p:pic>
      <p:pic>
        <p:nvPicPr>
          <p:cNvPr id="44" name="図 43">
            <a:extLst>
              <a:ext uri="{FF2B5EF4-FFF2-40B4-BE49-F238E27FC236}">
                <a16:creationId xmlns:a16="http://schemas.microsoft.com/office/drawing/2014/main" id="{4126C1DB-B9B1-9349-8B7E-4D5C55402AB8}"/>
              </a:ext>
            </a:extLst>
          </p:cNvPr>
          <p:cNvPicPr>
            <a:picLocks noChangeAspect="1"/>
          </p:cNvPicPr>
          <p:nvPr/>
        </p:nvPicPr>
        <p:blipFill>
          <a:blip r:embed="rId17"/>
          <a:stretch>
            <a:fillRect/>
          </a:stretch>
        </p:blipFill>
        <p:spPr>
          <a:xfrm>
            <a:off x="1396543" y="2631309"/>
            <a:ext cx="621009" cy="621009"/>
          </a:xfrm>
          <a:prstGeom prst="rect">
            <a:avLst/>
          </a:prstGeom>
        </p:spPr>
      </p:pic>
      <p:pic>
        <p:nvPicPr>
          <p:cNvPr id="45" name="図 44">
            <a:extLst>
              <a:ext uri="{FF2B5EF4-FFF2-40B4-BE49-F238E27FC236}">
                <a16:creationId xmlns:a16="http://schemas.microsoft.com/office/drawing/2014/main" id="{3B1AEE39-79A2-5F4B-9DE0-652861CBDB0E}"/>
              </a:ext>
            </a:extLst>
          </p:cNvPr>
          <p:cNvPicPr>
            <a:picLocks noChangeAspect="1"/>
          </p:cNvPicPr>
          <p:nvPr/>
        </p:nvPicPr>
        <p:blipFill>
          <a:blip r:embed="rId18"/>
          <a:stretch>
            <a:fillRect/>
          </a:stretch>
        </p:blipFill>
        <p:spPr>
          <a:xfrm>
            <a:off x="1340436" y="7630172"/>
            <a:ext cx="714787" cy="553960"/>
          </a:xfrm>
          <a:prstGeom prst="rect">
            <a:avLst/>
          </a:prstGeom>
        </p:spPr>
      </p:pic>
      <p:pic>
        <p:nvPicPr>
          <p:cNvPr id="46" name="図 45">
            <a:extLst>
              <a:ext uri="{FF2B5EF4-FFF2-40B4-BE49-F238E27FC236}">
                <a16:creationId xmlns:a16="http://schemas.microsoft.com/office/drawing/2014/main" id="{15ECB754-84B0-D84D-BEB8-A5B2F72770AB}"/>
              </a:ext>
            </a:extLst>
          </p:cNvPr>
          <p:cNvPicPr>
            <a:picLocks noChangeAspect="1"/>
          </p:cNvPicPr>
          <p:nvPr/>
        </p:nvPicPr>
        <p:blipFill>
          <a:blip r:embed="rId19"/>
          <a:stretch>
            <a:fillRect/>
          </a:stretch>
        </p:blipFill>
        <p:spPr>
          <a:xfrm>
            <a:off x="3509782" y="7638392"/>
            <a:ext cx="721153" cy="721153"/>
          </a:xfrm>
          <a:prstGeom prst="rect">
            <a:avLst/>
          </a:prstGeom>
        </p:spPr>
      </p:pic>
      <p:pic>
        <p:nvPicPr>
          <p:cNvPr id="48" name="図 47">
            <a:extLst>
              <a:ext uri="{FF2B5EF4-FFF2-40B4-BE49-F238E27FC236}">
                <a16:creationId xmlns:a16="http://schemas.microsoft.com/office/drawing/2014/main" id="{AAD5AAED-709F-5340-B403-C158980FCFB2}"/>
              </a:ext>
            </a:extLst>
          </p:cNvPr>
          <p:cNvPicPr>
            <a:picLocks noChangeAspect="1"/>
          </p:cNvPicPr>
          <p:nvPr/>
        </p:nvPicPr>
        <p:blipFill>
          <a:blip r:embed="rId20"/>
          <a:stretch>
            <a:fillRect/>
          </a:stretch>
        </p:blipFill>
        <p:spPr>
          <a:xfrm>
            <a:off x="3507589" y="8770314"/>
            <a:ext cx="724511" cy="724511"/>
          </a:xfrm>
          <a:prstGeom prst="rect">
            <a:avLst/>
          </a:prstGeom>
        </p:spPr>
      </p:pic>
      <p:pic>
        <p:nvPicPr>
          <p:cNvPr id="49" name="図 48">
            <a:extLst>
              <a:ext uri="{FF2B5EF4-FFF2-40B4-BE49-F238E27FC236}">
                <a16:creationId xmlns:a16="http://schemas.microsoft.com/office/drawing/2014/main" id="{6713D7FC-B964-B941-ABFE-F1ABF245A685}"/>
              </a:ext>
            </a:extLst>
          </p:cNvPr>
          <p:cNvPicPr>
            <a:picLocks noChangeAspect="1"/>
          </p:cNvPicPr>
          <p:nvPr/>
        </p:nvPicPr>
        <p:blipFill>
          <a:blip r:embed="rId21"/>
          <a:stretch>
            <a:fillRect/>
          </a:stretch>
        </p:blipFill>
        <p:spPr>
          <a:xfrm>
            <a:off x="3511108" y="9986813"/>
            <a:ext cx="724507" cy="724507"/>
          </a:xfrm>
          <a:prstGeom prst="rect">
            <a:avLst/>
          </a:prstGeom>
        </p:spPr>
      </p:pic>
      <p:pic>
        <p:nvPicPr>
          <p:cNvPr id="50" name="図 49">
            <a:extLst>
              <a:ext uri="{FF2B5EF4-FFF2-40B4-BE49-F238E27FC236}">
                <a16:creationId xmlns:a16="http://schemas.microsoft.com/office/drawing/2014/main" id="{8CA96684-3F5E-A849-8142-BD57C4ED6B0C}"/>
              </a:ext>
            </a:extLst>
          </p:cNvPr>
          <p:cNvPicPr>
            <a:picLocks noChangeAspect="1"/>
          </p:cNvPicPr>
          <p:nvPr/>
        </p:nvPicPr>
        <p:blipFill>
          <a:blip r:embed="rId22"/>
          <a:stretch>
            <a:fillRect/>
          </a:stretch>
        </p:blipFill>
        <p:spPr>
          <a:xfrm>
            <a:off x="3495911" y="11254598"/>
            <a:ext cx="661203" cy="661203"/>
          </a:xfrm>
          <a:prstGeom prst="rect">
            <a:avLst/>
          </a:prstGeom>
        </p:spPr>
      </p:pic>
      <p:pic>
        <p:nvPicPr>
          <p:cNvPr id="51" name="図 50">
            <a:extLst>
              <a:ext uri="{FF2B5EF4-FFF2-40B4-BE49-F238E27FC236}">
                <a16:creationId xmlns:a16="http://schemas.microsoft.com/office/drawing/2014/main" id="{14231300-4C93-9F4D-8C66-916A5A1B05EA}"/>
              </a:ext>
            </a:extLst>
          </p:cNvPr>
          <p:cNvPicPr>
            <a:picLocks noChangeAspect="1"/>
          </p:cNvPicPr>
          <p:nvPr/>
        </p:nvPicPr>
        <p:blipFill>
          <a:blip r:embed="rId23"/>
          <a:stretch>
            <a:fillRect/>
          </a:stretch>
        </p:blipFill>
        <p:spPr>
          <a:xfrm>
            <a:off x="4567958" y="1411647"/>
            <a:ext cx="592368" cy="696904"/>
          </a:xfrm>
          <a:prstGeom prst="rect">
            <a:avLst/>
          </a:prstGeom>
        </p:spPr>
      </p:pic>
      <p:cxnSp>
        <p:nvCxnSpPr>
          <p:cNvPr id="53" name="直線矢印コネクタ 52">
            <a:extLst>
              <a:ext uri="{FF2B5EF4-FFF2-40B4-BE49-F238E27FC236}">
                <a16:creationId xmlns:a16="http://schemas.microsoft.com/office/drawing/2014/main" id="{414771B0-A593-CB4E-9189-18171953043F}"/>
              </a:ext>
            </a:extLst>
          </p:cNvPr>
          <p:cNvCxnSpPr>
            <a:cxnSpLocks/>
          </p:cNvCxnSpPr>
          <p:nvPr/>
        </p:nvCxnSpPr>
        <p:spPr>
          <a:xfrm>
            <a:off x="911519" y="570712"/>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a:extLst>
              <a:ext uri="{FF2B5EF4-FFF2-40B4-BE49-F238E27FC236}">
                <a16:creationId xmlns:a16="http://schemas.microsoft.com/office/drawing/2014/main" id="{C94A32FD-AC5D-C44D-8B33-D3EE82D5430E}"/>
              </a:ext>
            </a:extLst>
          </p:cNvPr>
          <p:cNvCxnSpPr>
            <a:cxnSpLocks/>
          </p:cNvCxnSpPr>
          <p:nvPr/>
        </p:nvCxnSpPr>
        <p:spPr>
          <a:xfrm>
            <a:off x="911519" y="1719028"/>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直線矢印コネクタ 101">
            <a:extLst>
              <a:ext uri="{FF2B5EF4-FFF2-40B4-BE49-F238E27FC236}">
                <a16:creationId xmlns:a16="http://schemas.microsoft.com/office/drawing/2014/main" id="{60AC232D-0F72-4449-AE77-D5EA6D843CD5}"/>
              </a:ext>
            </a:extLst>
          </p:cNvPr>
          <p:cNvCxnSpPr>
            <a:cxnSpLocks/>
          </p:cNvCxnSpPr>
          <p:nvPr/>
        </p:nvCxnSpPr>
        <p:spPr>
          <a:xfrm>
            <a:off x="911519" y="2909874"/>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a:extLst>
              <a:ext uri="{FF2B5EF4-FFF2-40B4-BE49-F238E27FC236}">
                <a16:creationId xmlns:a16="http://schemas.microsoft.com/office/drawing/2014/main" id="{B24F2AC0-ECF3-4548-9E57-52493F12A87C}"/>
              </a:ext>
            </a:extLst>
          </p:cNvPr>
          <p:cNvCxnSpPr>
            <a:cxnSpLocks/>
          </p:cNvCxnSpPr>
          <p:nvPr/>
        </p:nvCxnSpPr>
        <p:spPr>
          <a:xfrm>
            <a:off x="911519" y="4090088"/>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直線矢印コネクタ 110">
            <a:extLst>
              <a:ext uri="{FF2B5EF4-FFF2-40B4-BE49-F238E27FC236}">
                <a16:creationId xmlns:a16="http://schemas.microsoft.com/office/drawing/2014/main" id="{4F1418AE-CAEA-CE4B-A13F-8980C8BC1FB1}"/>
              </a:ext>
            </a:extLst>
          </p:cNvPr>
          <p:cNvCxnSpPr>
            <a:cxnSpLocks/>
          </p:cNvCxnSpPr>
          <p:nvPr/>
        </p:nvCxnSpPr>
        <p:spPr>
          <a:xfrm>
            <a:off x="911519" y="5387260"/>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01424279-DC90-D54C-8C90-F1C3B1765E3C}"/>
              </a:ext>
            </a:extLst>
          </p:cNvPr>
          <p:cNvCxnSpPr>
            <a:cxnSpLocks/>
          </p:cNvCxnSpPr>
          <p:nvPr/>
        </p:nvCxnSpPr>
        <p:spPr>
          <a:xfrm>
            <a:off x="911519" y="6748227"/>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8AE89724-61B7-A542-BCF4-F20CC6EBA6D7}"/>
              </a:ext>
            </a:extLst>
          </p:cNvPr>
          <p:cNvCxnSpPr>
            <a:cxnSpLocks/>
          </p:cNvCxnSpPr>
          <p:nvPr/>
        </p:nvCxnSpPr>
        <p:spPr>
          <a:xfrm>
            <a:off x="911519" y="7885911"/>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直線矢印コネクタ 133">
            <a:extLst>
              <a:ext uri="{FF2B5EF4-FFF2-40B4-BE49-F238E27FC236}">
                <a16:creationId xmlns:a16="http://schemas.microsoft.com/office/drawing/2014/main" id="{43B5C222-4DBD-8342-B6E6-8FF90848BBB7}"/>
              </a:ext>
            </a:extLst>
          </p:cNvPr>
          <p:cNvCxnSpPr>
            <a:cxnSpLocks/>
          </p:cNvCxnSpPr>
          <p:nvPr/>
        </p:nvCxnSpPr>
        <p:spPr>
          <a:xfrm>
            <a:off x="911519" y="9183083"/>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CAEC4D2C-B8F0-2542-BC50-43DEDC2E45AF}"/>
              </a:ext>
            </a:extLst>
          </p:cNvPr>
          <p:cNvCxnSpPr>
            <a:cxnSpLocks/>
          </p:cNvCxnSpPr>
          <p:nvPr/>
        </p:nvCxnSpPr>
        <p:spPr>
          <a:xfrm>
            <a:off x="911519" y="10267604"/>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2172CD7D-05CF-534A-97E5-E64BABA412D1}"/>
              </a:ext>
            </a:extLst>
          </p:cNvPr>
          <p:cNvCxnSpPr>
            <a:cxnSpLocks/>
          </p:cNvCxnSpPr>
          <p:nvPr/>
        </p:nvCxnSpPr>
        <p:spPr>
          <a:xfrm>
            <a:off x="911519" y="11607306"/>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69891F1F-DFFC-5A4C-9932-B4B84FC79059}"/>
              </a:ext>
            </a:extLst>
          </p:cNvPr>
          <p:cNvSpPr/>
          <p:nvPr/>
        </p:nvSpPr>
        <p:spPr>
          <a:xfrm>
            <a:off x="2232837" y="0"/>
            <a:ext cx="45719" cy="1219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正方形/長方形 136">
            <a:extLst>
              <a:ext uri="{FF2B5EF4-FFF2-40B4-BE49-F238E27FC236}">
                <a16:creationId xmlns:a16="http://schemas.microsoft.com/office/drawing/2014/main" id="{0FB195B3-82CE-CA4E-84F7-9A76C16162BA}"/>
              </a:ext>
            </a:extLst>
          </p:cNvPr>
          <p:cNvSpPr/>
          <p:nvPr/>
        </p:nvSpPr>
        <p:spPr>
          <a:xfrm>
            <a:off x="4359349" y="0"/>
            <a:ext cx="45719" cy="1219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8" name="直線矢印コネクタ 137">
            <a:extLst>
              <a:ext uri="{FF2B5EF4-FFF2-40B4-BE49-F238E27FC236}">
                <a16:creationId xmlns:a16="http://schemas.microsoft.com/office/drawing/2014/main" id="{91A504F5-0A63-E044-80A0-10A0515124D7}"/>
              </a:ext>
            </a:extLst>
          </p:cNvPr>
          <p:cNvCxnSpPr>
            <a:cxnSpLocks/>
          </p:cNvCxnSpPr>
          <p:nvPr/>
        </p:nvCxnSpPr>
        <p:spPr>
          <a:xfrm>
            <a:off x="3048663" y="570712"/>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直線矢印コネクタ 138">
            <a:extLst>
              <a:ext uri="{FF2B5EF4-FFF2-40B4-BE49-F238E27FC236}">
                <a16:creationId xmlns:a16="http://schemas.microsoft.com/office/drawing/2014/main" id="{729D53BA-1D4A-AE4E-B7D4-C7D5F7440100}"/>
              </a:ext>
            </a:extLst>
          </p:cNvPr>
          <p:cNvCxnSpPr>
            <a:cxnSpLocks/>
          </p:cNvCxnSpPr>
          <p:nvPr/>
        </p:nvCxnSpPr>
        <p:spPr>
          <a:xfrm>
            <a:off x="3048663" y="1591438"/>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5DA78D32-8101-9E42-B784-B6F32A0A50D9}"/>
              </a:ext>
            </a:extLst>
          </p:cNvPr>
          <p:cNvCxnSpPr>
            <a:cxnSpLocks/>
          </p:cNvCxnSpPr>
          <p:nvPr/>
        </p:nvCxnSpPr>
        <p:spPr>
          <a:xfrm>
            <a:off x="3048663" y="2803549"/>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直線矢印コネクタ 140">
            <a:extLst>
              <a:ext uri="{FF2B5EF4-FFF2-40B4-BE49-F238E27FC236}">
                <a16:creationId xmlns:a16="http://schemas.microsoft.com/office/drawing/2014/main" id="{177ABB6E-AA26-6641-BD1B-44A540684E00}"/>
              </a:ext>
            </a:extLst>
          </p:cNvPr>
          <p:cNvCxnSpPr>
            <a:cxnSpLocks/>
          </p:cNvCxnSpPr>
          <p:nvPr/>
        </p:nvCxnSpPr>
        <p:spPr>
          <a:xfrm>
            <a:off x="3048663" y="4058191"/>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直線矢印コネクタ 141">
            <a:extLst>
              <a:ext uri="{FF2B5EF4-FFF2-40B4-BE49-F238E27FC236}">
                <a16:creationId xmlns:a16="http://schemas.microsoft.com/office/drawing/2014/main" id="{1CA07F11-0DE6-354A-847F-AED276F32447}"/>
              </a:ext>
            </a:extLst>
          </p:cNvPr>
          <p:cNvCxnSpPr>
            <a:cxnSpLocks/>
          </p:cNvCxnSpPr>
          <p:nvPr/>
        </p:nvCxnSpPr>
        <p:spPr>
          <a:xfrm>
            <a:off x="3048663" y="5376629"/>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直線矢印コネクタ 142">
            <a:extLst>
              <a:ext uri="{FF2B5EF4-FFF2-40B4-BE49-F238E27FC236}">
                <a16:creationId xmlns:a16="http://schemas.microsoft.com/office/drawing/2014/main" id="{C204C091-BB3F-8D4F-A5ED-5CEAFC9B009D}"/>
              </a:ext>
            </a:extLst>
          </p:cNvPr>
          <p:cNvCxnSpPr>
            <a:cxnSpLocks/>
          </p:cNvCxnSpPr>
          <p:nvPr/>
        </p:nvCxnSpPr>
        <p:spPr>
          <a:xfrm>
            <a:off x="3048663" y="6726964"/>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64266721-868B-8442-AEAD-DC0CDE922547}"/>
              </a:ext>
            </a:extLst>
          </p:cNvPr>
          <p:cNvCxnSpPr>
            <a:cxnSpLocks/>
          </p:cNvCxnSpPr>
          <p:nvPr/>
        </p:nvCxnSpPr>
        <p:spPr>
          <a:xfrm>
            <a:off x="3048663" y="7885913"/>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0B7406FE-1006-4E49-80FB-8845C2890E6C}"/>
              </a:ext>
            </a:extLst>
          </p:cNvPr>
          <p:cNvCxnSpPr>
            <a:cxnSpLocks/>
          </p:cNvCxnSpPr>
          <p:nvPr/>
        </p:nvCxnSpPr>
        <p:spPr>
          <a:xfrm>
            <a:off x="3048663" y="9098025"/>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直線矢印コネクタ 145">
            <a:extLst>
              <a:ext uri="{FF2B5EF4-FFF2-40B4-BE49-F238E27FC236}">
                <a16:creationId xmlns:a16="http://schemas.microsoft.com/office/drawing/2014/main" id="{B2328304-FF5D-CD47-9A0A-293E778CB609}"/>
              </a:ext>
            </a:extLst>
          </p:cNvPr>
          <p:cNvCxnSpPr>
            <a:cxnSpLocks/>
          </p:cNvCxnSpPr>
          <p:nvPr/>
        </p:nvCxnSpPr>
        <p:spPr>
          <a:xfrm>
            <a:off x="3048663" y="10274792"/>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直線矢印コネクタ 146">
            <a:extLst>
              <a:ext uri="{FF2B5EF4-FFF2-40B4-BE49-F238E27FC236}">
                <a16:creationId xmlns:a16="http://schemas.microsoft.com/office/drawing/2014/main" id="{8FA413C8-281B-DD4C-8ED2-1A0EA371952A}"/>
              </a:ext>
            </a:extLst>
          </p:cNvPr>
          <p:cNvCxnSpPr>
            <a:cxnSpLocks/>
          </p:cNvCxnSpPr>
          <p:nvPr/>
        </p:nvCxnSpPr>
        <p:spPr>
          <a:xfrm>
            <a:off x="3048663" y="11586044"/>
            <a:ext cx="310504"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8" name="直線矢印コネクタ 147">
            <a:extLst>
              <a:ext uri="{FF2B5EF4-FFF2-40B4-BE49-F238E27FC236}">
                <a16:creationId xmlns:a16="http://schemas.microsoft.com/office/drawing/2014/main" id="{1F6BD733-2BDA-9545-9459-A3E7A08167AF}"/>
              </a:ext>
            </a:extLst>
          </p:cNvPr>
          <p:cNvCxnSpPr>
            <a:cxnSpLocks/>
          </p:cNvCxnSpPr>
          <p:nvPr/>
        </p:nvCxnSpPr>
        <p:spPr>
          <a:xfrm>
            <a:off x="4850496" y="910449"/>
            <a:ext cx="0" cy="33794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2" name="図 1">
            <a:extLst>
              <a:ext uri="{FF2B5EF4-FFF2-40B4-BE49-F238E27FC236}">
                <a16:creationId xmlns:a16="http://schemas.microsoft.com/office/drawing/2014/main" id="{AC5E6275-F316-D84D-A594-4F65E7B159B4}"/>
              </a:ext>
            </a:extLst>
          </p:cNvPr>
          <p:cNvPicPr>
            <a:picLocks noChangeAspect="1"/>
          </p:cNvPicPr>
          <p:nvPr/>
        </p:nvPicPr>
        <p:blipFill>
          <a:blip r:embed="rId24"/>
          <a:stretch>
            <a:fillRect/>
          </a:stretch>
        </p:blipFill>
        <p:spPr>
          <a:xfrm>
            <a:off x="3541129" y="2472630"/>
            <a:ext cx="661202" cy="661202"/>
          </a:xfrm>
          <a:prstGeom prst="rect">
            <a:avLst/>
          </a:prstGeom>
        </p:spPr>
      </p:pic>
      <p:pic>
        <p:nvPicPr>
          <p:cNvPr id="4" name="図 3">
            <a:extLst>
              <a:ext uri="{FF2B5EF4-FFF2-40B4-BE49-F238E27FC236}">
                <a16:creationId xmlns:a16="http://schemas.microsoft.com/office/drawing/2014/main" id="{3812D8C9-AC13-4746-9D7F-330F536D597F}"/>
              </a:ext>
            </a:extLst>
          </p:cNvPr>
          <p:cNvPicPr>
            <a:picLocks noChangeAspect="1"/>
          </p:cNvPicPr>
          <p:nvPr/>
        </p:nvPicPr>
        <p:blipFill>
          <a:blip r:embed="rId25"/>
          <a:stretch>
            <a:fillRect/>
          </a:stretch>
        </p:blipFill>
        <p:spPr>
          <a:xfrm>
            <a:off x="3499642" y="3723644"/>
            <a:ext cx="687013" cy="687013"/>
          </a:xfrm>
          <a:prstGeom prst="rect">
            <a:avLst/>
          </a:prstGeom>
        </p:spPr>
      </p:pic>
    </p:spTree>
    <p:extLst>
      <p:ext uri="{BB962C8B-B14F-4D97-AF65-F5344CB8AC3E}">
        <p14:creationId xmlns:p14="http://schemas.microsoft.com/office/powerpoint/2010/main" val="27894882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TotalTime>
  <Words>60</Words>
  <Application>Microsoft Macintosh PowerPoint</Application>
  <PresentationFormat>ワイド画面</PresentationFormat>
  <Paragraphs>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南里 則孝</dc:creator>
  <cp:lastModifiedBy>南里 則孝</cp:lastModifiedBy>
  <cp:revision>148</cp:revision>
  <dcterms:created xsi:type="dcterms:W3CDTF">2020-01-21T09:43:23Z</dcterms:created>
  <dcterms:modified xsi:type="dcterms:W3CDTF">2020-02-07T05:55:37Z</dcterms:modified>
</cp:coreProperties>
</file>